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sldIdLst>
    <p:sldId id="275" r:id="rId2"/>
    <p:sldId id="256" r:id="rId3"/>
    <p:sldId id="288" r:id="rId4"/>
    <p:sldId id="297" r:id="rId5"/>
    <p:sldId id="298" r:id="rId6"/>
    <p:sldId id="274" r:id="rId7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12" autoAdjust="0"/>
    <p:restoredTop sz="94671" autoAdjust="0"/>
  </p:normalViewPr>
  <p:slideViewPr>
    <p:cSldViewPr>
      <p:cViewPr>
        <p:scale>
          <a:sx n="77" d="100"/>
          <a:sy n="77" d="100"/>
        </p:scale>
        <p:origin x="-11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D671BF-C7C5-4F83-8B85-942EBEB6306E}" type="doc">
      <dgm:prSet loTypeId="urn:microsoft.com/office/officeart/2005/8/layout/venn1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pPr rtl="1"/>
          <a:endParaRPr lang="ar-EG"/>
        </a:p>
      </dgm:t>
    </dgm:pt>
    <dgm:pt modelId="{0761ACE8-3C06-424B-A5EB-1CC200FB312E}">
      <dgm:prSet custT="1"/>
      <dgm:spPr/>
      <dgm:t>
        <a:bodyPr/>
        <a:lstStyle/>
        <a:p>
          <a:pPr rtl="1"/>
          <a:r>
            <a:rPr lang="ar-EG" sz="2400" b="1" dirty="0" smtClean="0"/>
            <a:t>الرأى </a:t>
          </a:r>
          <a:r>
            <a:rPr lang="ar-EG" sz="2400" b="1" dirty="0"/>
            <a:t>العام يراعى المثل الإنسانية والقيم الاجتماعية والمعايير والمبادئ الأخلاقية السائدة فى مجتمع معين </a:t>
          </a:r>
          <a:endParaRPr lang="ar-EG" sz="2400" b="1" dirty="0"/>
        </a:p>
      </dgm:t>
    </dgm:pt>
    <dgm:pt modelId="{D20D9713-7E30-466A-8F98-6B4E07AE9F0A}" type="parTrans" cxnId="{CCDC90D8-8484-4EBC-8890-5D6EE7999A4E}">
      <dgm:prSet/>
      <dgm:spPr/>
      <dgm:t>
        <a:bodyPr/>
        <a:lstStyle/>
        <a:p>
          <a:pPr rtl="1"/>
          <a:endParaRPr lang="ar-EG"/>
        </a:p>
      </dgm:t>
    </dgm:pt>
    <dgm:pt modelId="{038C8FCF-9AE6-4F5D-819B-A5599822F788}" type="sibTrans" cxnId="{CCDC90D8-8484-4EBC-8890-5D6EE7999A4E}">
      <dgm:prSet/>
      <dgm:spPr/>
      <dgm:t>
        <a:bodyPr/>
        <a:lstStyle/>
        <a:p>
          <a:pPr rtl="1"/>
          <a:endParaRPr lang="ar-EG"/>
        </a:p>
      </dgm:t>
    </dgm:pt>
    <dgm:pt modelId="{2E454AD7-FE23-497E-87EE-04DD13E4CC59}">
      <dgm:prSet custT="1"/>
      <dgm:spPr/>
      <dgm:t>
        <a:bodyPr/>
        <a:lstStyle/>
        <a:p>
          <a:pPr rtl="1"/>
          <a:r>
            <a:rPr lang="ar-EG" sz="2400" b="1" dirty="0" smtClean="0"/>
            <a:t>الرأى العام يحفظ الروح المعنوية ويملأها حيوية وخصوصا عندما تتعرض الدولة لخطر عزو خارجى</a:t>
          </a:r>
          <a:endParaRPr lang="ar-EG" sz="2400" b="1" dirty="0"/>
        </a:p>
      </dgm:t>
    </dgm:pt>
    <dgm:pt modelId="{437F8A00-D1B2-42DC-9F66-49447F744484}" type="parTrans" cxnId="{99FDF5DA-B03C-474B-A564-8C2EA317A3CE}">
      <dgm:prSet/>
      <dgm:spPr/>
      <dgm:t>
        <a:bodyPr/>
        <a:lstStyle/>
        <a:p>
          <a:pPr rtl="1"/>
          <a:endParaRPr lang="ar-EG"/>
        </a:p>
      </dgm:t>
    </dgm:pt>
    <dgm:pt modelId="{F0B1708D-688C-4773-BC46-E726F1AD002B}" type="sibTrans" cxnId="{99FDF5DA-B03C-474B-A564-8C2EA317A3CE}">
      <dgm:prSet/>
      <dgm:spPr/>
      <dgm:t>
        <a:bodyPr/>
        <a:lstStyle/>
        <a:p>
          <a:pPr rtl="1"/>
          <a:endParaRPr lang="ar-EG"/>
        </a:p>
      </dgm:t>
    </dgm:pt>
    <dgm:pt modelId="{7EBE6700-FC9E-4957-9DD7-7D727FC554F2}">
      <dgm:prSet custT="1"/>
      <dgm:spPr/>
      <dgm:t>
        <a:bodyPr/>
        <a:lstStyle/>
        <a:p>
          <a:pPr rtl="1"/>
          <a:r>
            <a:rPr lang="ar-EG" sz="2400" b="1" dirty="0" smtClean="0"/>
            <a:t>الرأى </a:t>
          </a:r>
          <a:r>
            <a:rPr lang="ar-EG" sz="2400" b="1" dirty="0"/>
            <a:t>العّام يضع القوانين ويضع الدساتير ويلغيها </a:t>
          </a:r>
          <a:endParaRPr lang="ar-EG" sz="2400" b="1" dirty="0"/>
        </a:p>
      </dgm:t>
    </dgm:pt>
    <dgm:pt modelId="{EA5A4426-3F46-450E-AAF4-6D26B1A4F688}" type="parTrans" cxnId="{E5488C26-09F2-4EC4-95BF-0329E6966F25}">
      <dgm:prSet/>
      <dgm:spPr/>
      <dgm:t>
        <a:bodyPr/>
        <a:lstStyle/>
        <a:p>
          <a:pPr rtl="1"/>
          <a:endParaRPr lang="ar-EG"/>
        </a:p>
      </dgm:t>
    </dgm:pt>
    <dgm:pt modelId="{5BD86CA6-464C-4B70-913F-B65C9FA8B68E}" type="sibTrans" cxnId="{E5488C26-09F2-4EC4-95BF-0329E6966F25}">
      <dgm:prSet/>
      <dgm:spPr/>
      <dgm:t>
        <a:bodyPr/>
        <a:lstStyle/>
        <a:p>
          <a:pPr rtl="1"/>
          <a:endParaRPr lang="ar-EG"/>
        </a:p>
      </dgm:t>
    </dgm:pt>
    <dgm:pt modelId="{847F8756-6C73-4236-B04C-DFE2384F4478}" type="pres">
      <dgm:prSet presAssocID="{FCD671BF-C7C5-4F83-8B85-942EBEB6306E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FDA178E1-BEED-4E67-9BD6-45073965E6D2}" type="pres">
      <dgm:prSet presAssocID="{7EBE6700-FC9E-4957-9DD7-7D727FC554F2}" presName="circ1" presStyleLbl="vennNode1" presStyleIdx="0" presStyleCnt="3" custScaleX="136733" custLinFactNeighborX="-5645" custLinFactNeighborY="-4833"/>
      <dgm:spPr/>
      <dgm:t>
        <a:bodyPr/>
        <a:lstStyle/>
        <a:p>
          <a:pPr rtl="1"/>
          <a:endParaRPr lang="ar-EG"/>
        </a:p>
      </dgm:t>
    </dgm:pt>
    <dgm:pt modelId="{F6345590-307A-4838-A7E6-02C3A8CC0E1D}" type="pres">
      <dgm:prSet presAssocID="{7EBE6700-FC9E-4957-9DD7-7D727FC554F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807A2F28-C0D1-4287-B580-DFBDCBA2257F}" type="pres">
      <dgm:prSet presAssocID="{2E454AD7-FE23-497E-87EE-04DD13E4CC59}" presName="circ2" presStyleLbl="vennNode1" presStyleIdx="1" presStyleCnt="3" custScaleX="136733"/>
      <dgm:spPr/>
    </dgm:pt>
    <dgm:pt modelId="{BB4A407A-7FFD-4A0B-B516-C602FC3AE80B}" type="pres">
      <dgm:prSet presAssocID="{2E454AD7-FE23-497E-87EE-04DD13E4CC5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77E0479-F18F-400E-B140-121262252180}" type="pres">
      <dgm:prSet presAssocID="{0761ACE8-3C06-424B-A5EB-1CC200FB312E}" presName="circ3" presStyleLbl="vennNode1" presStyleIdx="2" presStyleCnt="3" custScaleX="136733" custLinFactNeighborX="-29921" custLinFactNeighborY="-4459"/>
      <dgm:spPr/>
      <dgm:t>
        <a:bodyPr/>
        <a:lstStyle/>
        <a:p>
          <a:pPr rtl="1"/>
          <a:endParaRPr lang="ar-EG"/>
        </a:p>
      </dgm:t>
    </dgm:pt>
    <dgm:pt modelId="{BD2CCA8A-7D45-49CD-8681-02CFCFC01229}" type="pres">
      <dgm:prSet presAssocID="{0761ACE8-3C06-424B-A5EB-1CC200FB312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99FDF5DA-B03C-474B-A564-8C2EA317A3CE}" srcId="{FCD671BF-C7C5-4F83-8B85-942EBEB6306E}" destId="{2E454AD7-FE23-497E-87EE-04DD13E4CC59}" srcOrd="1" destOrd="0" parTransId="{437F8A00-D1B2-42DC-9F66-49447F744484}" sibTransId="{F0B1708D-688C-4773-BC46-E726F1AD002B}"/>
    <dgm:cxn modelId="{80FD7427-6E3F-4227-9C67-64E55C2F5FC0}" type="presOf" srcId="{2E454AD7-FE23-497E-87EE-04DD13E4CC59}" destId="{BB4A407A-7FFD-4A0B-B516-C602FC3AE80B}" srcOrd="1" destOrd="0" presId="urn:microsoft.com/office/officeart/2005/8/layout/venn1"/>
    <dgm:cxn modelId="{89A1DD38-4AA0-4CE8-AA9A-32335215B708}" type="presOf" srcId="{FCD671BF-C7C5-4F83-8B85-942EBEB6306E}" destId="{847F8756-6C73-4236-B04C-DFE2384F4478}" srcOrd="0" destOrd="0" presId="urn:microsoft.com/office/officeart/2005/8/layout/venn1"/>
    <dgm:cxn modelId="{166B28D8-433F-4593-84C1-09A6FA13BB32}" type="presOf" srcId="{2E454AD7-FE23-497E-87EE-04DD13E4CC59}" destId="{807A2F28-C0D1-4287-B580-DFBDCBA2257F}" srcOrd="0" destOrd="0" presId="urn:microsoft.com/office/officeart/2005/8/layout/venn1"/>
    <dgm:cxn modelId="{86A32061-A11A-4DD4-8150-01E843107A55}" type="presOf" srcId="{0761ACE8-3C06-424B-A5EB-1CC200FB312E}" destId="{BD2CCA8A-7D45-49CD-8681-02CFCFC01229}" srcOrd="1" destOrd="0" presId="urn:microsoft.com/office/officeart/2005/8/layout/venn1"/>
    <dgm:cxn modelId="{0E7DE2F5-6BD2-4841-A033-570BA4807629}" type="presOf" srcId="{7EBE6700-FC9E-4957-9DD7-7D727FC554F2}" destId="{F6345590-307A-4838-A7E6-02C3A8CC0E1D}" srcOrd="1" destOrd="0" presId="urn:microsoft.com/office/officeart/2005/8/layout/venn1"/>
    <dgm:cxn modelId="{CCDC90D8-8484-4EBC-8890-5D6EE7999A4E}" srcId="{FCD671BF-C7C5-4F83-8B85-942EBEB6306E}" destId="{0761ACE8-3C06-424B-A5EB-1CC200FB312E}" srcOrd="2" destOrd="0" parTransId="{D20D9713-7E30-466A-8F98-6B4E07AE9F0A}" sibTransId="{038C8FCF-9AE6-4F5D-819B-A5599822F788}"/>
    <dgm:cxn modelId="{7FA41EE0-35F2-4527-82F9-EF574B9B3DCC}" type="presOf" srcId="{7EBE6700-FC9E-4957-9DD7-7D727FC554F2}" destId="{FDA178E1-BEED-4E67-9BD6-45073965E6D2}" srcOrd="0" destOrd="0" presId="urn:microsoft.com/office/officeart/2005/8/layout/venn1"/>
    <dgm:cxn modelId="{E5488C26-09F2-4EC4-95BF-0329E6966F25}" srcId="{FCD671BF-C7C5-4F83-8B85-942EBEB6306E}" destId="{7EBE6700-FC9E-4957-9DD7-7D727FC554F2}" srcOrd="0" destOrd="0" parTransId="{EA5A4426-3F46-450E-AAF4-6D26B1A4F688}" sibTransId="{5BD86CA6-464C-4B70-913F-B65C9FA8B68E}"/>
    <dgm:cxn modelId="{5B87B738-9A83-479A-907C-3C5C7CFDE00F}" type="presOf" srcId="{0761ACE8-3C06-424B-A5EB-1CC200FB312E}" destId="{077E0479-F18F-400E-B140-121262252180}" srcOrd="0" destOrd="0" presId="urn:microsoft.com/office/officeart/2005/8/layout/venn1"/>
    <dgm:cxn modelId="{A7BB79C1-132E-43D6-AE03-1B816E973B2E}" type="presParOf" srcId="{847F8756-6C73-4236-B04C-DFE2384F4478}" destId="{FDA178E1-BEED-4E67-9BD6-45073965E6D2}" srcOrd="0" destOrd="0" presId="urn:microsoft.com/office/officeart/2005/8/layout/venn1"/>
    <dgm:cxn modelId="{A0E00D86-FEF7-4746-B4A5-D7242799FFCD}" type="presParOf" srcId="{847F8756-6C73-4236-B04C-DFE2384F4478}" destId="{F6345590-307A-4838-A7E6-02C3A8CC0E1D}" srcOrd="1" destOrd="0" presId="urn:microsoft.com/office/officeart/2005/8/layout/venn1"/>
    <dgm:cxn modelId="{56F7F991-05CA-41C0-B4B9-86C69D68061B}" type="presParOf" srcId="{847F8756-6C73-4236-B04C-DFE2384F4478}" destId="{807A2F28-C0D1-4287-B580-DFBDCBA2257F}" srcOrd="2" destOrd="0" presId="urn:microsoft.com/office/officeart/2005/8/layout/venn1"/>
    <dgm:cxn modelId="{4776AFA0-9BB9-4B60-8B38-A98C4271817E}" type="presParOf" srcId="{847F8756-6C73-4236-B04C-DFE2384F4478}" destId="{BB4A407A-7FFD-4A0B-B516-C602FC3AE80B}" srcOrd="3" destOrd="0" presId="urn:microsoft.com/office/officeart/2005/8/layout/venn1"/>
    <dgm:cxn modelId="{39702380-2C08-4E39-B889-15DFDBAE8B25}" type="presParOf" srcId="{847F8756-6C73-4236-B04C-DFE2384F4478}" destId="{077E0479-F18F-400E-B140-121262252180}" srcOrd="4" destOrd="0" presId="urn:microsoft.com/office/officeart/2005/8/layout/venn1"/>
    <dgm:cxn modelId="{9525D7CE-8703-4B94-90E6-4192D4961588}" type="presParOf" srcId="{847F8756-6C73-4236-B04C-DFE2384F4478}" destId="{BD2CCA8A-7D45-49CD-8681-02CFCFC01229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FF1A72-8A7F-453B-A85C-200CA9DAD09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CACFC5AA-7129-422C-86C3-21DEC141D57E}">
      <dgm:prSet phldrT="[Text]" custT="1"/>
      <dgm:spPr/>
      <dgm:t>
        <a:bodyPr/>
        <a:lstStyle/>
        <a:p>
          <a:pPr rtl="1"/>
          <a:r>
            <a:rPr lang="ar-EG" sz="2000" b="1" dirty="0" smtClean="0"/>
            <a:t>يساند الرأى العّام الهيئات الحكوميّة والمؤسّسات الاجتماعيّة والجمعيات الخيرية والتشكيلات السياسيّة وبدون هذه المساندة يتجمد نشاطها </a:t>
          </a:r>
          <a:endParaRPr lang="ar-EG" sz="2000" b="1" dirty="0"/>
        </a:p>
      </dgm:t>
    </dgm:pt>
    <dgm:pt modelId="{EE5230CB-9958-45CE-BCD2-3D50457CEB51}" type="parTrans" cxnId="{E2B40562-E0FD-4997-A6AF-1BC8D85884E4}">
      <dgm:prSet/>
      <dgm:spPr/>
      <dgm:t>
        <a:bodyPr/>
        <a:lstStyle/>
        <a:p>
          <a:pPr rtl="1"/>
          <a:endParaRPr lang="ar-EG"/>
        </a:p>
      </dgm:t>
    </dgm:pt>
    <dgm:pt modelId="{FE8EF7CF-C0B6-4F39-8437-2B9670F2AC35}" type="sibTrans" cxnId="{E2B40562-E0FD-4997-A6AF-1BC8D85884E4}">
      <dgm:prSet/>
      <dgm:spPr/>
      <dgm:t>
        <a:bodyPr/>
        <a:lstStyle/>
        <a:p>
          <a:pPr rtl="1"/>
          <a:endParaRPr lang="ar-EG"/>
        </a:p>
      </dgm:t>
    </dgm:pt>
    <dgm:pt modelId="{16B6C3C0-6110-42D1-99BE-2008E48964B3}">
      <dgm:prSet phldrT="[Text]" custT="1"/>
      <dgm:spPr/>
      <dgm:t>
        <a:bodyPr/>
        <a:lstStyle/>
        <a:p>
          <a:pPr rtl="1"/>
          <a:r>
            <a:rPr lang="ar-EG" sz="2000" b="1" dirty="0" smtClean="0"/>
            <a:t>الرأى العّام يشكل قوة كامنة تساهم مساهمة كبيرة في تماسك المجتمع وقواه الفاعلة في وجه الأخطار المحدقة بالوطن سواء من الخارج أو من الداخل </a:t>
          </a:r>
          <a:endParaRPr lang="ar-EG" sz="2000" b="1" dirty="0"/>
        </a:p>
      </dgm:t>
    </dgm:pt>
    <dgm:pt modelId="{0EA54938-2AB7-4330-A481-AE061F6D1773}" type="parTrans" cxnId="{3EA69331-3AED-4010-A86D-084A1CCDE6CE}">
      <dgm:prSet/>
      <dgm:spPr/>
      <dgm:t>
        <a:bodyPr/>
        <a:lstStyle/>
        <a:p>
          <a:pPr rtl="1"/>
          <a:endParaRPr lang="ar-EG"/>
        </a:p>
      </dgm:t>
    </dgm:pt>
    <dgm:pt modelId="{1BEBE144-2BF7-4D68-A97C-FEC87F4F7550}" type="sibTrans" cxnId="{3EA69331-3AED-4010-A86D-084A1CCDE6CE}">
      <dgm:prSet/>
      <dgm:spPr/>
      <dgm:t>
        <a:bodyPr/>
        <a:lstStyle/>
        <a:p>
          <a:pPr rtl="1"/>
          <a:endParaRPr lang="ar-EG"/>
        </a:p>
      </dgm:t>
    </dgm:pt>
    <dgm:pt modelId="{FB8E4CC7-DE47-4883-B8EF-A804D78A53F7}">
      <dgm:prSet phldrT="[Text]" custT="1"/>
      <dgm:spPr/>
      <dgm:t>
        <a:bodyPr/>
        <a:lstStyle/>
        <a:p>
          <a:pPr rtl="1"/>
          <a:r>
            <a:rPr lang="ar-EG" sz="2000" b="1" dirty="0" smtClean="0"/>
            <a:t>	يعد الرأى العام إحدى القوى السياسية الفعالة فى المجتمع السياسى وفى تحديد طبيعة الأوضاع المرتبطة بالتعامل بين الحاكم والمحكوم</a:t>
          </a:r>
          <a:endParaRPr lang="ar-EG" sz="2000" b="1" dirty="0"/>
        </a:p>
      </dgm:t>
    </dgm:pt>
    <dgm:pt modelId="{4FE7B00C-8C4D-4B84-8A97-7AF7F848D31B}" type="parTrans" cxnId="{DCD15DEA-9CA8-4995-AFE1-E629B3F1B1F1}">
      <dgm:prSet/>
      <dgm:spPr/>
      <dgm:t>
        <a:bodyPr/>
        <a:lstStyle/>
        <a:p>
          <a:pPr rtl="1"/>
          <a:endParaRPr lang="ar-EG"/>
        </a:p>
      </dgm:t>
    </dgm:pt>
    <dgm:pt modelId="{25E0FE34-A1B5-4ACC-8BED-9B2856CCBA89}" type="sibTrans" cxnId="{DCD15DEA-9CA8-4995-AFE1-E629B3F1B1F1}">
      <dgm:prSet/>
      <dgm:spPr/>
      <dgm:t>
        <a:bodyPr/>
        <a:lstStyle/>
        <a:p>
          <a:pPr rtl="1"/>
          <a:endParaRPr lang="ar-EG"/>
        </a:p>
      </dgm:t>
    </dgm:pt>
    <dgm:pt modelId="{1FA02483-B080-4483-8621-F00BB74E4140}" type="pres">
      <dgm:prSet presAssocID="{A8FF1A72-8A7F-453B-A85C-200CA9DAD09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28767B87-3719-4AA9-A34B-25C995FB50DA}" type="pres">
      <dgm:prSet presAssocID="{CACFC5AA-7129-422C-86C3-21DEC141D57E}" presName="circ1" presStyleLbl="vennNode1" presStyleIdx="0" presStyleCnt="3" custScaleX="157923"/>
      <dgm:spPr/>
    </dgm:pt>
    <dgm:pt modelId="{4145D196-8991-477F-8A73-67140258204D}" type="pres">
      <dgm:prSet presAssocID="{CACFC5AA-7129-422C-86C3-21DEC141D57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E3650FB-4FC2-4F07-B164-54FA52870509}" type="pres">
      <dgm:prSet presAssocID="{16B6C3C0-6110-42D1-99BE-2008E48964B3}" presName="circ2" presStyleLbl="vennNode1" presStyleIdx="1" presStyleCnt="3" custScaleX="157923" custLinFactNeighborX="37006" custLinFactNeighborY="14842"/>
      <dgm:spPr/>
    </dgm:pt>
    <dgm:pt modelId="{82A64E2F-9616-43F9-A464-FDE428A31E46}" type="pres">
      <dgm:prSet presAssocID="{16B6C3C0-6110-42D1-99BE-2008E48964B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6B8E3AD-C2F6-4849-ADD2-100A6A8A628E}" type="pres">
      <dgm:prSet presAssocID="{FB8E4CC7-DE47-4883-B8EF-A804D78A53F7}" presName="circ3" presStyleLbl="vennNode1" presStyleIdx="2" presStyleCnt="3" custScaleX="157923" custLinFactNeighborX="-22307" custLinFactNeighborY="9363"/>
      <dgm:spPr/>
    </dgm:pt>
    <dgm:pt modelId="{8DE22BC5-C00E-49D4-A5F6-10F53413DC1A}" type="pres">
      <dgm:prSet presAssocID="{FB8E4CC7-DE47-4883-B8EF-A804D78A53F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3EA69331-3AED-4010-A86D-084A1CCDE6CE}" srcId="{A8FF1A72-8A7F-453B-A85C-200CA9DAD091}" destId="{16B6C3C0-6110-42D1-99BE-2008E48964B3}" srcOrd="1" destOrd="0" parTransId="{0EA54938-2AB7-4330-A481-AE061F6D1773}" sibTransId="{1BEBE144-2BF7-4D68-A97C-FEC87F4F7550}"/>
    <dgm:cxn modelId="{0BD53970-EF46-4547-85FC-A3591A260604}" type="presOf" srcId="{FB8E4CC7-DE47-4883-B8EF-A804D78A53F7}" destId="{66B8E3AD-C2F6-4849-ADD2-100A6A8A628E}" srcOrd="0" destOrd="0" presId="urn:microsoft.com/office/officeart/2005/8/layout/venn1"/>
    <dgm:cxn modelId="{1B849E7A-2B5D-4177-AD5A-8966665291A8}" type="presOf" srcId="{A8FF1A72-8A7F-453B-A85C-200CA9DAD091}" destId="{1FA02483-B080-4483-8621-F00BB74E4140}" srcOrd="0" destOrd="0" presId="urn:microsoft.com/office/officeart/2005/8/layout/venn1"/>
    <dgm:cxn modelId="{2F49B647-ED7F-4F2A-AFC2-1C07FAB20FC3}" type="presOf" srcId="{16B6C3C0-6110-42D1-99BE-2008E48964B3}" destId="{82A64E2F-9616-43F9-A464-FDE428A31E46}" srcOrd="1" destOrd="0" presId="urn:microsoft.com/office/officeart/2005/8/layout/venn1"/>
    <dgm:cxn modelId="{E2B40562-E0FD-4997-A6AF-1BC8D85884E4}" srcId="{A8FF1A72-8A7F-453B-A85C-200CA9DAD091}" destId="{CACFC5AA-7129-422C-86C3-21DEC141D57E}" srcOrd="0" destOrd="0" parTransId="{EE5230CB-9958-45CE-BCD2-3D50457CEB51}" sibTransId="{FE8EF7CF-C0B6-4F39-8437-2B9670F2AC35}"/>
    <dgm:cxn modelId="{E59BA4D7-876F-4C52-967F-11FC2B318610}" type="presOf" srcId="{16B6C3C0-6110-42D1-99BE-2008E48964B3}" destId="{FE3650FB-4FC2-4F07-B164-54FA52870509}" srcOrd="0" destOrd="0" presId="urn:microsoft.com/office/officeart/2005/8/layout/venn1"/>
    <dgm:cxn modelId="{28D6D2E4-3CF1-4547-AF38-096820A7CE6B}" type="presOf" srcId="{CACFC5AA-7129-422C-86C3-21DEC141D57E}" destId="{28767B87-3719-4AA9-A34B-25C995FB50DA}" srcOrd="0" destOrd="0" presId="urn:microsoft.com/office/officeart/2005/8/layout/venn1"/>
    <dgm:cxn modelId="{6E4C8E3A-5720-4EDD-83E7-C4D28E668EA0}" type="presOf" srcId="{CACFC5AA-7129-422C-86C3-21DEC141D57E}" destId="{4145D196-8991-477F-8A73-67140258204D}" srcOrd="1" destOrd="0" presId="urn:microsoft.com/office/officeart/2005/8/layout/venn1"/>
    <dgm:cxn modelId="{8F95720E-9071-4671-B316-B2A1E47B3205}" type="presOf" srcId="{FB8E4CC7-DE47-4883-B8EF-A804D78A53F7}" destId="{8DE22BC5-C00E-49D4-A5F6-10F53413DC1A}" srcOrd="1" destOrd="0" presId="urn:microsoft.com/office/officeart/2005/8/layout/venn1"/>
    <dgm:cxn modelId="{DCD15DEA-9CA8-4995-AFE1-E629B3F1B1F1}" srcId="{A8FF1A72-8A7F-453B-A85C-200CA9DAD091}" destId="{FB8E4CC7-DE47-4883-B8EF-A804D78A53F7}" srcOrd="2" destOrd="0" parTransId="{4FE7B00C-8C4D-4B84-8A97-7AF7F848D31B}" sibTransId="{25E0FE34-A1B5-4ACC-8BED-9B2856CCBA89}"/>
    <dgm:cxn modelId="{24F8F98F-4AFA-476B-A3BB-63548E3A97F6}" type="presParOf" srcId="{1FA02483-B080-4483-8621-F00BB74E4140}" destId="{28767B87-3719-4AA9-A34B-25C995FB50DA}" srcOrd="0" destOrd="0" presId="urn:microsoft.com/office/officeart/2005/8/layout/venn1"/>
    <dgm:cxn modelId="{41260DBF-C615-499C-B814-68B811ABE7A8}" type="presParOf" srcId="{1FA02483-B080-4483-8621-F00BB74E4140}" destId="{4145D196-8991-477F-8A73-67140258204D}" srcOrd="1" destOrd="0" presId="urn:microsoft.com/office/officeart/2005/8/layout/venn1"/>
    <dgm:cxn modelId="{5E77CEF2-C133-4983-92D0-AAAE7FA9D191}" type="presParOf" srcId="{1FA02483-B080-4483-8621-F00BB74E4140}" destId="{FE3650FB-4FC2-4F07-B164-54FA52870509}" srcOrd="2" destOrd="0" presId="urn:microsoft.com/office/officeart/2005/8/layout/venn1"/>
    <dgm:cxn modelId="{5E91AE9A-F9DA-442E-8006-E7B25A0CB034}" type="presParOf" srcId="{1FA02483-B080-4483-8621-F00BB74E4140}" destId="{82A64E2F-9616-43F9-A464-FDE428A31E46}" srcOrd="3" destOrd="0" presId="urn:microsoft.com/office/officeart/2005/8/layout/venn1"/>
    <dgm:cxn modelId="{34555E8F-768C-473D-851A-B2964178E55E}" type="presParOf" srcId="{1FA02483-B080-4483-8621-F00BB74E4140}" destId="{66B8E3AD-C2F6-4849-ADD2-100A6A8A628E}" srcOrd="4" destOrd="0" presId="urn:microsoft.com/office/officeart/2005/8/layout/venn1"/>
    <dgm:cxn modelId="{DD9C6A18-BFA6-4AA9-8F6F-6AC1B56D9162}" type="presParOf" srcId="{1FA02483-B080-4483-8621-F00BB74E4140}" destId="{8DE22BC5-C00E-49D4-A5F6-10F53413DC1A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EBAE2D-88ED-4D7E-AD77-EFDC91AF5097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FDC701D3-31E4-4557-AE4F-F2E08490E564}">
      <dgm:prSet phldrT="[Text]"/>
      <dgm:spPr/>
      <dgm:t>
        <a:bodyPr/>
        <a:lstStyle/>
        <a:p>
          <a:pPr rtl="1"/>
          <a:r>
            <a:rPr lang="ar-EG" b="1" dirty="0" smtClean="0"/>
            <a:t>استراتجية الإغراق الإعلامى والمعلوماتى</a:t>
          </a:r>
          <a:endParaRPr lang="ar-EG" b="1" dirty="0"/>
        </a:p>
      </dgm:t>
    </dgm:pt>
    <dgm:pt modelId="{96CCA1C6-7E1E-4A3C-A967-69798CAA3223}" type="parTrans" cxnId="{A5BB9319-1A08-4ABD-8131-AA80EBA99217}">
      <dgm:prSet/>
      <dgm:spPr/>
      <dgm:t>
        <a:bodyPr/>
        <a:lstStyle/>
        <a:p>
          <a:pPr rtl="1"/>
          <a:endParaRPr lang="ar-EG"/>
        </a:p>
      </dgm:t>
    </dgm:pt>
    <dgm:pt modelId="{E585E46D-06E2-458F-A61C-B6FA6D3953C4}" type="sibTrans" cxnId="{A5BB9319-1A08-4ABD-8131-AA80EBA99217}">
      <dgm:prSet/>
      <dgm:spPr/>
      <dgm:t>
        <a:bodyPr/>
        <a:lstStyle/>
        <a:p>
          <a:pPr rtl="1"/>
          <a:endParaRPr lang="ar-EG"/>
        </a:p>
      </dgm:t>
    </dgm:pt>
    <dgm:pt modelId="{B88FD4D7-CE51-4DF3-8E7C-7032C1F092D4}">
      <dgm:prSet phldrT="[Text]"/>
      <dgm:spPr/>
      <dgm:t>
        <a:bodyPr/>
        <a:lstStyle/>
        <a:p>
          <a:pPr rtl="1"/>
          <a:r>
            <a:rPr lang="ar-EG" b="1" dirty="0" smtClean="0"/>
            <a:t>استراتجية التضليل الإعلامى والمعلوماتى</a:t>
          </a:r>
          <a:endParaRPr lang="ar-EG" dirty="0"/>
        </a:p>
      </dgm:t>
    </dgm:pt>
    <dgm:pt modelId="{430BC473-BD7A-46C1-A1CA-6A172F35BF98}" type="parTrans" cxnId="{1B8AFFC3-C01E-41F8-BFDA-88499D331146}">
      <dgm:prSet/>
      <dgm:spPr/>
      <dgm:t>
        <a:bodyPr/>
        <a:lstStyle/>
        <a:p>
          <a:pPr rtl="1"/>
          <a:endParaRPr lang="ar-EG"/>
        </a:p>
      </dgm:t>
    </dgm:pt>
    <dgm:pt modelId="{D1AF3D65-93D9-4F8A-9FD1-81883A28C5DD}" type="sibTrans" cxnId="{1B8AFFC3-C01E-41F8-BFDA-88499D331146}">
      <dgm:prSet/>
      <dgm:spPr/>
      <dgm:t>
        <a:bodyPr/>
        <a:lstStyle/>
        <a:p>
          <a:pPr rtl="1"/>
          <a:endParaRPr lang="ar-EG"/>
        </a:p>
      </dgm:t>
    </dgm:pt>
    <dgm:pt modelId="{3C683BB8-E8A4-4AD0-A1EF-F84845CBAE0E}">
      <dgm:prSet phldrT="[Text]"/>
      <dgm:spPr/>
      <dgm:t>
        <a:bodyPr/>
        <a:lstStyle/>
        <a:p>
          <a:pPr rtl="1"/>
          <a:r>
            <a:rPr lang="ar-EG" b="1" dirty="0" smtClean="0"/>
            <a:t>استراتجية التسلل الإعلامى والمعلوماتى</a:t>
          </a:r>
          <a:endParaRPr lang="ar-EG" dirty="0"/>
        </a:p>
      </dgm:t>
    </dgm:pt>
    <dgm:pt modelId="{7FED424D-7B0F-45EC-8C90-DAFEEECEFADB}" type="parTrans" cxnId="{C454E572-8F4B-4FD4-B1FF-F652E195AB45}">
      <dgm:prSet/>
      <dgm:spPr/>
      <dgm:t>
        <a:bodyPr/>
        <a:lstStyle/>
        <a:p>
          <a:pPr rtl="1"/>
          <a:endParaRPr lang="ar-EG"/>
        </a:p>
      </dgm:t>
    </dgm:pt>
    <dgm:pt modelId="{466D9AA7-9F10-4561-954A-553B5AA4A907}" type="sibTrans" cxnId="{C454E572-8F4B-4FD4-B1FF-F652E195AB45}">
      <dgm:prSet/>
      <dgm:spPr/>
      <dgm:t>
        <a:bodyPr/>
        <a:lstStyle/>
        <a:p>
          <a:pPr rtl="1"/>
          <a:endParaRPr lang="ar-EG"/>
        </a:p>
      </dgm:t>
    </dgm:pt>
    <dgm:pt modelId="{D45F6314-1C95-4654-842A-5BE2279FDF02}" type="pres">
      <dgm:prSet presAssocID="{44EBAE2D-88ED-4D7E-AD77-EFDC91AF5097}" presName="rootnode" presStyleCnt="0">
        <dgm:presLayoutVars>
          <dgm:chMax/>
          <dgm:chPref/>
          <dgm:dir/>
          <dgm:animLvl val="lvl"/>
        </dgm:presLayoutVars>
      </dgm:prSet>
      <dgm:spPr/>
    </dgm:pt>
    <dgm:pt modelId="{0FB6B32E-0069-482E-9BF2-C16201629831}" type="pres">
      <dgm:prSet presAssocID="{FDC701D3-31E4-4557-AE4F-F2E08490E564}" presName="composite" presStyleCnt="0"/>
      <dgm:spPr/>
    </dgm:pt>
    <dgm:pt modelId="{85D74818-8E7C-4701-81E3-E6806BA11AA7}" type="pres">
      <dgm:prSet presAssocID="{FDC701D3-31E4-4557-AE4F-F2E08490E564}" presName="LShape" presStyleLbl="alignNode1" presStyleIdx="0" presStyleCnt="5"/>
      <dgm:spPr/>
    </dgm:pt>
    <dgm:pt modelId="{53E195C1-D0A5-449D-AE48-6C42CBC7722F}" type="pres">
      <dgm:prSet presAssocID="{FDC701D3-31E4-4557-AE4F-F2E08490E564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B7CA1403-2F81-484F-8DBE-29DA8871E0A9}" type="pres">
      <dgm:prSet presAssocID="{FDC701D3-31E4-4557-AE4F-F2E08490E564}" presName="Triangle" presStyleLbl="alignNode1" presStyleIdx="1" presStyleCnt="5"/>
      <dgm:spPr/>
    </dgm:pt>
    <dgm:pt modelId="{ACB4FCED-E086-4039-81FC-9737753A41AB}" type="pres">
      <dgm:prSet presAssocID="{E585E46D-06E2-458F-A61C-B6FA6D3953C4}" presName="sibTrans" presStyleCnt="0"/>
      <dgm:spPr/>
    </dgm:pt>
    <dgm:pt modelId="{C554B8EF-A2F2-4B51-8CEA-DA6DBEE8B279}" type="pres">
      <dgm:prSet presAssocID="{E585E46D-06E2-458F-A61C-B6FA6D3953C4}" presName="space" presStyleCnt="0"/>
      <dgm:spPr/>
    </dgm:pt>
    <dgm:pt modelId="{2AD5AB96-A9A1-4FF3-BD11-BFE3894D0E0E}" type="pres">
      <dgm:prSet presAssocID="{B88FD4D7-CE51-4DF3-8E7C-7032C1F092D4}" presName="composite" presStyleCnt="0"/>
      <dgm:spPr/>
    </dgm:pt>
    <dgm:pt modelId="{9317DDFF-6261-4340-A956-7139FED0AE58}" type="pres">
      <dgm:prSet presAssocID="{B88FD4D7-CE51-4DF3-8E7C-7032C1F092D4}" presName="LShape" presStyleLbl="alignNode1" presStyleIdx="2" presStyleCnt="5"/>
      <dgm:spPr/>
    </dgm:pt>
    <dgm:pt modelId="{20397D01-57A3-4C4E-B051-EF06DE86CF31}" type="pres">
      <dgm:prSet presAssocID="{B88FD4D7-CE51-4DF3-8E7C-7032C1F092D4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1CF70F14-A196-4616-8F10-E764F748EDC3}" type="pres">
      <dgm:prSet presAssocID="{B88FD4D7-CE51-4DF3-8E7C-7032C1F092D4}" presName="Triangle" presStyleLbl="alignNode1" presStyleIdx="3" presStyleCnt="5"/>
      <dgm:spPr/>
    </dgm:pt>
    <dgm:pt modelId="{5E6B470D-42EF-430C-AC25-CF66F0F6D2A8}" type="pres">
      <dgm:prSet presAssocID="{D1AF3D65-93D9-4F8A-9FD1-81883A28C5DD}" presName="sibTrans" presStyleCnt="0"/>
      <dgm:spPr/>
    </dgm:pt>
    <dgm:pt modelId="{E990EBFF-8744-40D1-B758-351F036683C2}" type="pres">
      <dgm:prSet presAssocID="{D1AF3D65-93D9-4F8A-9FD1-81883A28C5DD}" presName="space" presStyleCnt="0"/>
      <dgm:spPr/>
    </dgm:pt>
    <dgm:pt modelId="{2EA81C73-F173-4987-A270-9E4782AE7467}" type="pres">
      <dgm:prSet presAssocID="{3C683BB8-E8A4-4AD0-A1EF-F84845CBAE0E}" presName="composite" presStyleCnt="0"/>
      <dgm:spPr/>
    </dgm:pt>
    <dgm:pt modelId="{F7CD4E5B-B92C-420E-BDE6-84CE70C04021}" type="pres">
      <dgm:prSet presAssocID="{3C683BB8-E8A4-4AD0-A1EF-F84845CBAE0E}" presName="LShape" presStyleLbl="alignNode1" presStyleIdx="4" presStyleCnt="5"/>
      <dgm:spPr/>
    </dgm:pt>
    <dgm:pt modelId="{BBDEAE76-6B25-466F-B8BD-D15BF9F91DC0}" type="pres">
      <dgm:prSet presAssocID="{3C683BB8-E8A4-4AD0-A1EF-F84845CBAE0E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CFC5CE4E-A7CC-4614-A827-789AFEEC2925}" type="presOf" srcId="{B88FD4D7-CE51-4DF3-8E7C-7032C1F092D4}" destId="{20397D01-57A3-4C4E-B051-EF06DE86CF31}" srcOrd="0" destOrd="0" presId="urn:microsoft.com/office/officeart/2009/3/layout/StepUpProcess"/>
    <dgm:cxn modelId="{F98F86B9-F36A-4159-AB30-64D35B9C1598}" type="presOf" srcId="{44EBAE2D-88ED-4D7E-AD77-EFDC91AF5097}" destId="{D45F6314-1C95-4654-842A-5BE2279FDF02}" srcOrd="0" destOrd="0" presId="urn:microsoft.com/office/officeart/2009/3/layout/StepUpProcess"/>
    <dgm:cxn modelId="{C454E572-8F4B-4FD4-B1FF-F652E195AB45}" srcId="{44EBAE2D-88ED-4D7E-AD77-EFDC91AF5097}" destId="{3C683BB8-E8A4-4AD0-A1EF-F84845CBAE0E}" srcOrd="2" destOrd="0" parTransId="{7FED424D-7B0F-45EC-8C90-DAFEEECEFADB}" sibTransId="{466D9AA7-9F10-4561-954A-553B5AA4A907}"/>
    <dgm:cxn modelId="{A5BB9319-1A08-4ABD-8131-AA80EBA99217}" srcId="{44EBAE2D-88ED-4D7E-AD77-EFDC91AF5097}" destId="{FDC701D3-31E4-4557-AE4F-F2E08490E564}" srcOrd="0" destOrd="0" parTransId="{96CCA1C6-7E1E-4A3C-A967-69798CAA3223}" sibTransId="{E585E46D-06E2-458F-A61C-B6FA6D3953C4}"/>
    <dgm:cxn modelId="{1B8AFFC3-C01E-41F8-BFDA-88499D331146}" srcId="{44EBAE2D-88ED-4D7E-AD77-EFDC91AF5097}" destId="{B88FD4D7-CE51-4DF3-8E7C-7032C1F092D4}" srcOrd="1" destOrd="0" parTransId="{430BC473-BD7A-46C1-A1CA-6A172F35BF98}" sibTransId="{D1AF3D65-93D9-4F8A-9FD1-81883A28C5DD}"/>
    <dgm:cxn modelId="{EDE8EF06-3FB6-48BB-90F0-1C1DFDDC2AEB}" type="presOf" srcId="{FDC701D3-31E4-4557-AE4F-F2E08490E564}" destId="{53E195C1-D0A5-449D-AE48-6C42CBC7722F}" srcOrd="0" destOrd="0" presId="urn:microsoft.com/office/officeart/2009/3/layout/StepUpProcess"/>
    <dgm:cxn modelId="{2A27DC58-0E29-4DF5-A835-1165C0763D8C}" type="presOf" srcId="{3C683BB8-E8A4-4AD0-A1EF-F84845CBAE0E}" destId="{BBDEAE76-6B25-466F-B8BD-D15BF9F91DC0}" srcOrd="0" destOrd="0" presId="urn:microsoft.com/office/officeart/2009/3/layout/StepUpProcess"/>
    <dgm:cxn modelId="{E488E7B3-F6CA-42BD-9FE9-2BAD8C4E974D}" type="presParOf" srcId="{D45F6314-1C95-4654-842A-5BE2279FDF02}" destId="{0FB6B32E-0069-482E-9BF2-C16201629831}" srcOrd="0" destOrd="0" presId="urn:microsoft.com/office/officeart/2009/3/layout/StepUpProcess"/>
    <dgm:cxn modelId="{389B16E2-6056-4795-A954-E659DC920A60}" type="presParOf" srcId="{0FB6B32E-0069-482E-9BF2-C16201629831}" destId="{85D74818-8E7C-4701-81E3-E6806BA11AA7}" srcOrd="0" destOrd="0" presId="urn:microsoft.com/office/officeart/2009/3/layout/StepUpProcess"/>
    <dgm:cxn modelId="{8BA931BA-E165-4CAA-8CAC-9F63C51E2638}" type="presParOf" srcId="{0FB6B32E-0069-482E-9BF2-C16201629831}" destId="{53E195C1-D0A5-449D-AE48-6C42CBC7722F}" srcOrd="1" destOrd="0" presId="urn:microsoft.com/office/officeart/2009/3/layout/StepUpProcess"/>
    <dgm:cxn modelId="{91C91F36-5D3C-4AE9-8481-F7846958AF0F}" type="presParOf" srcId="{0FB6B32E-0069-482E-9BF2-C16201629831}" destId="{B7CA1403-2F81-484F-8DBE-29DA8871E0A9}" srcOrd="2" destOrd="0" presId="urn:microsoft.com/office/officeart/2009/3/layout/StepUpProcess"/>
    <dgm:cxn modelId="{097D7763-7EF8-4F69-876D-654C56CF2817}" type="presParOf" srcId="{D45F6314-1C95-4654-842A-5BE2279FDF02}" destId="{ACB4FCED-E086-4039-81FC-9737753A41AB}" srcOrd="1" destOrd="0" presId="urn:microsoft.com/office/officeart/2009/3/layout/StepUpProcess"/>
    <dgm:cxn modelId="{8479AF9C-7DAF-4B2A-8F44-A98AF3F0690F}" type="presParOf" srcId="{ACB4FCED-E086-4039-81FC-9737753A41AB}" destId="{C554B8EF-A2F2-4B51-8CEA-DA6DBEE8B279}" srcOrd="0" destOrd="0" presId="urn:microsoft.com/office/officeart/2009/3/layout/StepUpProcess"/>
    <dgm:cxn modelId="{029B8959-6805-4B9F-9DE4-50D45B61C0D8}" type="presParOf" srcId="{D45F6314-1C95-4654-842A-5BE2279FDF02}" destId="{2AD5AB96-A9A1-4FF3-BD11-BFE3894D0E0E}" srcOrd="2" destOrd="0" presId="urn:microsoft.com/office/officeart/2009/3/layout/StepUpProcess"/>
    <dgm:cxn modelId="{8D414461-82CE-4196-BD4C-1B676610715D}" type="presParOf" srcId="{2AD5AB96-A9A1-4FF3-BD11-BFE3894D0E0E}" destId="{9317DDFF-6261-4340-A956-7139FED0AE58}" srcOrd="0" destOrd="0" presId="urn:microsoft.com/office/officeart/2009/3/layout/StepUpProcess"/>
    <dgm:cxn modelId="{94277BFD-46B6-42C9-9B81-8BA7AEC1C1CB}" type="presParOf" srcId="{2AD5AB96-A9A1-4FF3-BD11-BFE3894D0E0E}" destId="{20397D01-57A3-4C4E-B051-EF06DE86CF31}" srcOrd="1" destOrd="0" presId="urn:microsoft.com/office/officeart/2009/3/layout/StepUpProcess"/>
    <dgm:cxn modelId="{7BE4B08C-7E7F-421B-B008-5ED100AD1F20}" type="presParOf" srcId="{2AD5AB96-A9A1-4FF3-BD11-BFE3894D0E0E}" destId="{1CF70F14-A196-4616-8F10-E764F748EDC3}" srcOrd="2" destOrd="0" presId="urn:microsoft.com/office/officeart/2009/3/layout/StepUpProcess"/>
    <dgm:cxn modelId="{33D6F089-C8C8-4584-9296-A93202EA96B6}" type="presParOf" srcId="{D45F6314-1C95-4654-842A-5BE2279FDF02}" destId="{5E6B470D-42EF-430C-AC25-CF66F0F6D2A8}" srcOrd="3" destOrd="0" presId="urn:microsoft.com/office/officeart/2009/3/layout/StepUpProcess"/>
    <dgm:cxn modelId="{C6E20CE1-2559-480A-B01D-8691E231E973}" type="presParOf" srcId="{5E6B470D-42EF-430C-AC25-CF66F0F6D2A8}" destId="{E990EBFF-8744-40D1-B758-351F036683C2}" srcOrd="0" destOrd="0" presId="urn:microsoft.com/office/officeart/2009/3/layout/StepUpProcess"/>
    <dgm:cxn modelId="{3EA47772-E8B5-4AAA-9D00-89959B472C73}" type="presParOf" srcId="{D45F6314-1C95-4654-842A-5BE2279FDF02}" destId="{2EA81C73-F173-4987-A270-9E4782AE7467}" srcOrd="4" destOrd="0" presId="urn:microsoft.com/office/officeart/2009/3/layout/StepUpProcess"/>
    <dgm:cxn modelId="{6A3F90DC-1BBA-4755-A4A9-ED16C593CE79}" type="presParOf" srcId="{2EA81C73-F173-4987-A270-9E4782AE7467}" destId="{F7CD4E5B-B92C-420E-BDE6-84CE70C04021}" srcOrd="0" destOrd="0" presId="urn:microsoft.com/office/officeart/2009/3/layout/StepUpProcess"/>
    <dgm:cxn modelId="{4E00C3AF-DCF1-4B71-B634-BDCBB6236E2A}" type="presParOf" srcId="{2EA81C73-F173-4987-A270-9E4782AE7467}" destId="{BBDEAE76-6B25-466F-B8BD-D15BF9F91DC0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A178E1-BEED-4E67-9BD6-45073965E6D2}">
      <dsp:nvSpPr>
        <dsp:cNvPr id="0" name=""/>
        <dsp:cNvSpPr/>
      </dsp:nvSpPr>
      <dsp:spPr>
        <a:xfrm>
          <a:off x="2026562" y="9"/>
          <a:ext cx="3914887" cy="286316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400" b="1" kern="1200" dirty="0" smtClean="0"/>
            <a:t>الرأى </a:t>
          </a:r>
          <a:r>
            <a:rPr lang="ar-EG" sz="2400" b="1" kern="1200" dirty="0"/>
            <a:t>العّام يضع القوانين ويضع الدساتير ويلغيها </a:t>
          </a:r>
          <a:endParaRPr lang="ar-EG" sz="2400" b="1" kern="1200" dirty="0"/>
        </a:p>
      </dsp:txBody>
      <dsp:txXfrm>
        <a:off x="2548547" y="501062"/>
        <a:ext cx="2870917" cy="1288423"/>
      </dsp:txXfrm>
    </dsp:sp>
    <dsp:sp modelId="{807A2F28-C0D1-4287-B580-DFBDCBA2257F}">
      <dsp:nvSpPr>
        <dsp:cNvPr id="0" name=""/>
        <dsp:cNvSpPr/>
      </dsp:nvSpPr>
      <dsp:spPr>
        <a:xfrm>
          <a:off x="3221312" y="1927862"/>
          <a:ext cx="3914887" cy="2863162"/>
        </a:xfrm>
        <a:prstGeom prst="ellipse">
          <a:avLst/>
        </a:prstGeom>
        <a:solidFill>
          <a:schemeClr val="accent3">
            <a:alpha val="50000"/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400" b="1" kern="1200" dirty="0" smtClean="0"/>
            <a:t>الرأى العام يحفظ الروح المعنوية ويملأها حيوية وخصوصا عندما تتعرض الدولة لخطر عزو خارجى</a:t>
          </a:r>
          <a:endParaRPr lang="ar-EG" sz="2400" b="1" kern="1200" dirty="0"/>
        </a:p>
      </dsp:txBody>
      <dsp:txXfrm>
        <a:off x="4418615" y="2667512"/>
        <a:ext cx="2348932" cy="1574739"/>
      </dsp:txXfrm>
    </dsp:sp>
    <dsp:sp modelId="{077E0479-F18F-400E-B140-121262252180}">
      <dsp:nvSpPr>
        <dsp:cNvPr id="0" name=""/>
        <dsp:cNvSpPr/>
      </dsp:nvSpPr>
      <dsp:spPr>
        <a:xfrm>
          <a:off x="298377" y="1800194"/>
          <a:ext cx="3914887" cy="2863162"/>
        </a:xfrm>
        <a:prstGeom prst="ellipse">
          <a:avLst/>
        </a:prstGeom>
        <a:solidFill>
          <a:schemeClr val="accent3">
            <a:alpha val="50000"/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400" b="1" kern="1200" dirty="0" smtClean="0"/>
            <a:t>الرأى </a:t>
          </a:r>
          <a:r>
            <a:rPr lang="ar-EG" sz="2400" b="1" kern="1200" dirty="0"/>
            <a:t>العام يراعى المثل الإنسانية والقيم الاجتماعية والمعايير والمبادئ الأخلاقية السائدة فى مجتمع معين </a:t>
          </a:r>
          <a:endParaRPr lang="ar-EG" sz="2400" b="1" kern="1200" dirty="0"/>
        </a:p>
      </dsp:txBody>
      <dsp:txXfrm>
        <a:off x="667028" y="2539844"/>
        <a:ext cx="2348932" cy="15747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767B87-3719-4AA9-A34B-25C995FB50DA}">
      <dsp:nvSpPr>
        <dsp:cNvPr id="0" name=""/>
        <dsp:cNvSpPr/>
      </dsp:nvSpPr>
      <dsp:spPr>
        <a:xfrm>
          <a:off x="2039039" y="127059"/>
          <a:ext cx="4151521" cy="26288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/>
            <a:t>يساند الرأى العّام الهيئات الحكوميّة والمؤسّسات الاجتماعيّة والجمعيات الخيرية والتشكيلات السياسيّة وبدون هذه المساندة يتجمد نشاطها </a:t>
          </a:r>
          <a:endParaRPr lang="ar-EG" sz="2000" b="1" kern="1200" dirty="0"/>
        </a:p>
      </dsp:txBody>
      <dsp:txXfrm>
        <a:off x="2592575" y="587104"/>
        <a:ext cx="3044449" cy="1182971"/>
      </dsp:txXfrm>
    </dsp:sp>
    <dsp:sp modelId="{FE3650FB-4FC2-4F07-B164-54FA52870509}">
      <dsp:nvSpPr>
        <dsp:cNvPr id="0" name=""/>
        <dsp:cNvSpPr/>
      </dsp:nvSpPr>
      <dsp:spPr>
        <a:xfrm>
          <a:off x="3960430" y="1897136"/>
          <a:ext cx="4151521" cy="26288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/>
            <a:t>الرأى العّام يشكل قوة كامنة تساهم مساهمة كبيرة في تماسك المجتمع وقواه الفاعلة في وجه الأخطار المحدقة بالوطن سواء من الخارج أو من الداخل </a:t>
          </a:r>
          <a:endParaRPr lang="ar-EG" sz="2000" b="1" kern="1200" dirty="0"/>
        </a:p>
      </dsp:txBody>
      <dsp:txXfrm>
        <a:off x="5230104" y="2576249"/>
        <a:ext cx="2490913" cy="1445854"/>
      </dsp:txXfrm>
    </dsp:sp>
    <dsp:sp modelId="{66B8E3AD-C2F6-4849-ADD2-100A6A8A628E}">
      <dsp:nvSpPr>
        <dsp:cNvPr id="0" name=""/>
        <dsp:cNvSpPr/>
      </dsp:nvSpPr>
      <dsp:spPr>
        <a:xfrm>
          <a:off x="504058" y="1897136"/>
          <a:ext cx="4151521" cy="26288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/>
            <a:t>	يعد الرأى العام إحدى القوى السياسية الفعالة فى المجتمع السياسى وفى تحديد طبيعة الأوضاع المرتبطة بالتعامل بين الحاكم والمحكوم</a:t>
          </a:r>
          <a:endParaRPr lang="ar-EG" sz="2000" b="1" kern="1200" dirty="0"/>
        </a:p>
      </dsp:txBody>
      <dsp:txXfrm>
        <a:off x="894993" y="2576249"/>
        <a:ext cx="2490913" cy="14458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D74818-8E7C-4701-81E3-E6806BA11AA7}">
      <dsp:nvSpPr>
        <dsp:cNvPr id="0" name=""/>
        <dsp:cNvSpPr/>
      </dsp:nvSpPr>
      <dsp:spPr>
        <a:xfrm rot="5400000">
          <a:off x="513948" y="1312414"/>
          <a:ext cx="1538357" cy="255979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E195C1-D0A5-449D-AE48-6C42CBC7722F}">
      <dsp:nvSpPr>
        <dsp:cNvPr id="0" name=""/>
        <dsp:cNvSpPr/>
      </dsp:nvSpPr>
      <dsp:spPr>
        <a:xfrm>
          <a:off x="257157" y="2077240"/>
          <a:ext cx="2310994" cy="2025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300" b="1" kern="1200" dirty="0" smtClean="0"/>
            <a:t>استراتجية الإغراق الإعلامى والمعلوماتى</a:t>
          </a:r>
          <a:endParaRPr lang="ar-EG" sz="3300" b="1" kern="1200" dirty="0"/>
        </a:p>
      </dsp:txBody>
      <dsp:txXfrm>
        <a:off x="257157" y="2077240"/>
        <a:ext cx="2310994" cy="2025722"/>
      </dsp:txXfrm>
    </dsp:sp>
    <dsp:sp modelId="{B7CA1403-2F81-484F-8DBE-29DA8871E0A9}">
      <dsp:nvSpPr>
        <dsp:cNvPr id="0" name=""/>
        <dsp:cNvSpPr/>
      </dsp:nvSpPr>
      <dsp:spPr>
        <a:xfrm>
          <a:off x="2132115" y="1123959"/>
          <a:ext cx="436036" cy="43603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17DDFF-6261-4340-A956-7139FED0AE58}">
      <dsp:nvSpPr>
        <dsp:cNvPr id="0" name=""/>
        <dsp:cNvSpPr/>
      </dsp:nvSpPr>
      <dsp:spPr>
        <a:xfrm rot="5400000">
          <a:off x="3343056" y="612348"/>
          <a:ext cx="1538357" cy="255979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397D01-57A3-4C4E-B051-EF06DE86CF31}">
      <dsp:nvSpPr>
        <dsp:cNvPr id="0" name=""/>
        <dsp:cNvSpPr/>
      </dsp:nvSpPr>
      <dsp:spPr>
        <a:xfrm>
          <a:off x="3086266" y="1377174"/>
          <a:ext cx="2310994" cy="2025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300" b="1" kern="1200" dirty="0" smtClean="0"/>
            <a:t>استراتجية التضليل الإعلامى والمعلوماتى</a:t>
          </a:r>
          <a:endParaRPr lang="ar-EG" sz="3300" kern="1200" dirty="0"/>
        </a:p>
      </dsp:txBody>
      <dsp:txXfrm>
        <a:off x="3086266" y="1377174"/>
        <a:ext cx="2310994" cy="2025722"/>
      </dsp:txXfrm>
    </dsp:sp>
    <dsp:sp modelId="{1CF70F14-A196-4616-8F10-E764F748EDC3}">
      <dsp:nvSpPr>
        <dsp:cNvPr id="0" name=""/>
        <dsp:cNvSpPr/>
      </dsp:nvSpPr>
      <dsp:spPr>
        <a:xfrm>
          <a:off x="4961224" y="423894"/>
          <a:ext cx="436036" cy="43603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CD4E5B-B92C-420E-BDE6-84CE70C04021}">
      <dsp:nvSpPr>
        <dsp:cNvPr id="0" name=""/>
        <dsp:cNvSpPr/>
      </dsp:nvSpPr>
      <dsp:spPr>
        <a:xfrm rot="5400000">
          <a:off x="6172165" y="-87716"/>
          <a:ext cx="1538357" cy="255979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DEAE76-6B25-466F-B8BD-D15BF9F91DC0}">
      <dsp:nvSpPr>
        <dsp:cNvPr id="0" name=""/>
        <dsp:cNvSpPr/>
      </dsp:nvSpPr>
      <dsp:spPr>
        <a:xfrm>
          <a:off x="5915374" y="677109"/>
          <a:ext cx="2310994" cy="2025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300" b="1" kern="1200" dirty="0" smtClean="0"/>
            <a:t>استراتجية التسلل الإعلامى والمعلوماتى</a:t>
          </a:r>
          <a:endParaRPr lang="ar-EG" sz="3300" kern="1200" dirty="0"/>
        </a:p>
      </dsp:txBody>
      <dsp:txXfrm>
        <a:off x="5915374" y="677109"/>
        <a:ext cx="2310994" cy="20257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A3CE2C4-513B-4B64-BA1A-FC222B1B6D1F}" type="datetimeFigureOut">
              <a:rPr lang="ar-EG" smtClean="0"/>
              <a:t>22/03/1442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EEBD5DB-F186-4819-A1DF-F9EF3539630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431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14AC-E4A0-4DE1-8A94-35B403F40B51}" type="datetimeFigureOut">
              <a:rPr lang="ar-EG" smtClean="0"/>
              <a:t>22/03/1442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49D1-16E3-4068-A96E-E09B3789782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32901979"/>
      </p:ext>
    </p:extLst>
  </p:cSld>
  <p:clrMapOvr>
    <a:masterClrMapping/>
  </p:clrMapOvr>
  <p:transition spd="slow" advTm="0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14AC-E4A0-4DE1-8A94-35B403F40B51}" type="datetimeFigureOut">
              <a:rPr lang="ar-EG" smtClean="0"/>
              <a:t>22/03/1442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49D1-16E3-4068-A96E-E09B3789782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41020493"/>
      </p:ext>
    </p:extLst>
  </p:cSld>
  <p:clrMapOvr>
    <a:masterClrMapping/>
  </p:clrMapOvr>
  <p:transition spd="slow" advTm="0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14AC-E4A0-4DE1-8A94-35B403F40B51}" type="datetimeFigureOut">
              <a:rPr lang="ar-EG" smtClean="0"/>
              <a:t>22/03/1442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49D1-16E3-4068-A96E-E09B3789782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37348371"/>
      </p:ext>
    </p:extLst>
  </p:cSld>
  <p:clrMapOvr>
    <a:masterClrMapping/>
  </p:clrMapOvr>
  <p:transition spd="slow" advTm="0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14AC-E4A0-4DE1-8A94-35B403F40B51}" type="datetimeFigureOut">
              <a:rPr lang="ar-EG" smtClean="0"/>
              <a:t>22/03/1442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49D1-16E3-4068-A96E-E09B3789782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48138093"/>
      </p:ext>
    </p:extLst>
  </p:cSld>
  <p:clrMapOvr>
    <a:masterClrMapping/>
  </p:clrMapOvr>
  <p:transition spd="slow" advTm="0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14AC-E4A0-4DE1-8A94-35B403F40B51}" type="datetimeFigureOut">
              <a:rPr lang="ar-EG" smtClean="0"/>
              <a:t>22/03/1442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49D1-16E3-4068-A96E-E09B3789782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95668513"/>
      </p:ext>
    </p:extLst>
  </p:cSld>
  <p:clrMapOvr>
    <a:masterClrMapping/>
  </p:clrMapOvr>
  <p:transition spd="slow" advTm="0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14AC-E4A0-4DE1-8A94-35B403F40B51}" type="datetimeFigureOut">
              <a:rPr lang="ar-EG" smtClean="0"/>
              <a:t>22/03/1442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49D1-16E3-4068-A96E-E09B3789782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23859181"/>
      </p:ext>
    </p:extLst>
  </p:cSld>
  <p:clrMapOvr>
    <a:masterClrMapping/>
  </p:clrMapOvr>
  <p:transition spd="slow" advTm="0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14AC-E4A0-4DE1-8A94-35B403F40B51}" type="datetimeFigureOut">
              <a:rPr lang="ar-EG" smtClean="0"/>
              <a:t>22/03/1442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49D1-16E3-4068-A96E-E09B3789782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13800163"/>
      </p:ext>
    </p:extLst>
  </p:cSld>
  <p:clrMapOvr>
    <a:masterClrMapping/>
  </p:clrMapOvr>
  <p:transition spd="slow" advTm="0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14AC-E4A0-4DE1-8A94-35B403F40B51}" type="datetimeFigureOut">
              <a:rPr lang="ar-EG" smtClean="0"/>
              <a:t>22/03/1442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49D1-16E3-4068-A96E-E09B3789782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10629531"/>
      </p:ext>
    </p:extLst>
  </p:cSld>
  <p:clrMapOvr>
    <a:masterClrMapping/>
  </p:clrMapOvr>
  <p:transition spd="slow" advTm="0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14AC-E4A0-4DE1-8A94-35B403F40B51}" type="datetimeFigureOut">
              <a:rPr lang="ar-EG" smtClean="0"/>
              <a:t>22/03/1442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49D1-16E3-4068-A96E-E09B3789782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34992063"/>
      </p:ext>
    </p:extLst>
  </p:cSld>
  <p:clrMapOvr>
    <a:masterClrMapping/>
  </p:clrMapOvr>
  <p:transition spd="slow" advTm="0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14AC-E4A0-4DE1-8A94-35B403F40B51}" type="datetimeFigureOut">
              <a:rPr lang="ar-EG" smtClean="0"/>
              <a:t>22/03/1442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49D1-16E3-4068-A96E-E09B3789782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34641172"/>
      </p:ext>
    </p:extLst>
  </p:cSld>
  <p:clrMapOvr>
    <a:masterClrMapping/>
  </p:clrMapOvr>
  <p:transition spd="slow" advTm="0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14AC-E4A0-4DE1-8A94-35B403F40B51}" type="datetimeFigureOut">
              <a:rPr lang="ar-EG" smtClean="0"/>
              <a:t>22/03/1442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49D1-16E3-4068-A96E-E09B3789782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1799237"/>
      </p:ext>
    </p:extLst>
  </p:cSld>
  <p:clrMapOvr>
    <a:masterClrMapping/>
  </p:clrMapOvr>
  <p:transition spd="slow" advTm="0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714AC-E4A0-4DE1-8A94-35B403F40B51}" type="datetimeFigureOut">
              <a:rPr lang="ar-EG" smtClean="0"/>
              <a:t>22/03/1442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49D1-16E3-4068-A96E-E09B3789782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40648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0">
    <p:cover dir="r"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04664"/>
            <a:ext cx="7985810" cy="6048672"/>
          </a:xfrm>
        </p:spPr>
      </p:pic>
      <p:sp>
        <p:nvSpPr>
          <p:cNvPr id="3" name="Rectangle 2"/>
          <p:cNvSpPr/>
          <p:nvPr/>
        </p:nvSpPr>
        <p:spPr>
          <a:xfrm>
            <a:off x="1835696" y="3244334"/>
            <a:ext cx="482838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EG" dirty="0" smtClean="0"/>
          </a:p>
          <a:p>
            <a:endParaRPr lang="ar-EG" dirty="0"/>
          </a:p>
          <a:p>
            <a:endParaRPr lang="ar-EG" dirty="0" smtClean="0"/>
          </a:p>
          <a:p>
            <a:endParaRPr lang="ar-EG" dirty="0"/>
          </a:p>
          <a:p>
            <a:endParaRPr lang="ar-EG" dirty="0" smtClean="0"/>
          </a:p>
          <a:p>
            <a:endParaRPr lang="ar-EG" dirty="0"/>
          </a:p>
        </p:txBody>
      </p:sp>
      <p:sp>
        <p:nvSpPr>
          <p:cNvPr id="5" name="Rectangle 4"/>
          <p:cNvSpPr/>
          <p:nvPr/>
        </p:nvSpPr>
        <p:spPr>
          <a:xfrm>
            <a:off x="2286000" y="3105835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EG" sz="3200" dirty="0" smtClean="0">
                <a:solidFill>
                  <a:srgbClr val="00B0F0"/>
                </a:solidFill>
              </a:rPr>
              <a:t>الرأى العام والإعلام</a:t>
            </a:r>
            <a:r>
              <a:rPr lang="ar-EG" sz="3200" dirty="0">
                <a:solidFill>
                  <a:srgbClr val="00B0F0"/>
                </a:solidFill>
              </a:rPr>
              <a:t/>
            </a:r>
            <a:br>
              <a:rPr lang="ar-EG" sz="3200" dirty="0">
                <a:solidFill>
                  <a:srgbClr val="00B0F0"/>
                </a:solidFill>
              </a:rPr>
            </a:br>
            <a:r>
              <a:rPr lang="ar-EG" sz="3200" dirty="0">
                <a:solidFill>
                  <a:srgbClr val="00B0F0"/>
                </a:solidFill>
              </a:rPr>
              <a:t>المحاضرة </a:t>
            </a:r>
            <a:r>
              <a:rPr lang="ar-EG" sz="3200" dirty="0" smtClean="0">
                <a:solidFill>
                  <a:srgbClr val="00B0F0"/>
                </a:solidFill>
              </a:rPr>
              <a:t>رقم(</a:t>
            </a:r>
            <a:r>
              <a:rPr lang="ar-EG" sz="3200" dirty="0" smtClean="0"/>
              <a:t>3</a:t>
            </a:r>
            <a:r>
              <a:rPr lang="ar-EG" sz="3200" dirty="0" smtClean="0">
                <a:solidFill>
                  <a:srgbClr val="00B0F0"/>
                </a:solidFill>
              </a:rPr>
              <a:t>)</a:t>
            </a:r>
            <a:endParaRPr lang="ar-EG" sz="3200" dirty="0" smtClean="0">
              <a:solidFill>
                <a:srgbClr val="00B0F0"/>
              </a:solidFill>
            </a:endParaRPr>
          </a:p>
          <a:p>
            <a:pPr algn="ctr"/>
            <a:r>
              <a:rPr lang="ar-EG" sz="3200" dirty="0">
                <a:solidFill>
                  <a:srgbClr val="00B0F0"/>
                </a:solidFill>
              </a:rPr>
              <a:t>د. راجية إبراهيم </a:t>
            </a:r>
          </a:p>
          <a:p>
            <a:pPr algn="ctr"/>
            <a:r>
              <a:rPr lang="ar-EG" sz="3200" dirty="0">
                <a:solidFill>
                  <a:srgbClr val="00B0F0"/>
                </a:solidFill>
              </a:rPr>
              <a:t>الفرقة </a:t>
            </a:r>
            <a:r>
              <a:rPr lang="ar-EG" sz="3200" dirty="0" smtClean="0">
                <a:solidFill>
                  <a:srgbClr val="00B0F0"/>
                </a:solidFill>
              </a:rPr>
              <a:t>الثالثة</a:t>
            </a:r>
            <a:endParaRPr lang="ar-EG" sz="3200" dirty="0">
              <a:solidFill>
                <a:srgbClr val="00B0F0"/>
              </a:solidFill>
            </a:endParaRPr>
          </a:p>
          <a:p>
            <a:pPr algn="ctr"/>
            <a:r>
              <a:rPr lang="ar-EG" sz="3200" dirty="0">
                <a:solidFill>
                  <a:srgbClr val="00B0F0"/>
                </a:solidFill>
              </a:rPr>
              <a:t>شعبة إذاعة /إعلام</a:t>
            </a:r>
          </a:p>
          <a:p>
            <a:endParaRPr lang="ar-EG" dirty="0" smtClean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356839195"/>
      </p:ext>
    </p:extLst>
  </p:cSld>
  <p:clrMapOvr>
    <a:masterClrMapping/>
  </p:clrMapOvr>
  <p:transition spd="slow" advTm="0">
    <p:cover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080119"/>
          </a:xfrm>
        </p:spPr>
        <p:txBody>
          <a:bodyPr/>
          <a:lstStyle/>
          <a:p>
            <a:r>
              <a:rPr lang="ar-EG" b="1" dirty="0"/>
              <a:t>	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55576" y="1268760"/>
            <a:ext cx="7776864" cy="5400600"/>
          </a:xfrm>
        </p:spPr>
        <p:txBody>
          <a:bodyPr>
            <a:normAutofit/>
          </a:bodyPr>
          <a:lstStyle/>
          <a:p>
            <a:endParaRPr lang="ar-EG" sz="4400" b="1" dirty="0">
              <a:solidFill>
                <a:prstClr val="black"/>
              </a:solidFill>
              <a:ea typeface="+mj-ea"/>
              <a:cs typeface="Times New Roman"/>
            </a:endParaRPr>
          </a:p>
          <a:p>
            <a:r>
              <a:rPr lang="ar-EG" sz="6000" b="1" dirty="0">
                <a:solidFill>
                  <a:schemeClr val="tx2"/>
                </a:solidFill>
                <a:ea typeface="Calibri"/>
                <a:cs typeface="Tahoma"/>
              </a:rPr>
              <a:t>وظائف الرأى العام</a:t>
            </a:r>
          </a:p>
          <a:p>
            <a:endParaRPr lang="ar-EG" sz="6000" b="1" dirty="0">
              <a:ea typeface="Calibri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189916945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6567943"/>
              </p:ext>
            </p:extLst>
          </p:nvPr>
        </p:nvGraphicFramePr>
        <p:xfrm>
          <a:off x="457200" y="1196752"/>
          <a:ext cx="8291264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5235296"/>
      </p:ext>
    </p:extLst>
  </p:cSld>
  <p:clrMapOvr>
    <a:masterClrMapping/>
  </p:clrMapOvr>
  <p:transition spd="slow" advTm="0">
    <p:cover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9279378"/>
              </p:ext>
            </p:extLst>
          </p:nvPr>
        </p:nvGraphicFramePr>
        <p:xfrm>
          <a:off x="611560" y="112474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3898744"/>
      </p:ext>
    </p:extLst>
  </p:cSld>
  <p:clrMapOvr>
    <a:masterClrMapping/>
  </p:clrMapOvr>
  <p:transition spd="slow" advTm="0">
    <p:cover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>
                <a:ea typeface="Calibri"/>
                <a:cs typeface="Simplified Arabic"/>
              </a:rPr>
              <a:t>استراتجيات توظيف  الرأى العام </a:t>
            </a:r>
            <a:endParaRPr lang="ar-E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22509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1644004"/>
      </p:ext>
    </p:extLst>
  </p:cSld>
  <p:clrMapOvr>
    <a:masterClrMapping/>
  </p:clrMapOvr>
  <p:transition spd="slow" advTm="0">
    <p:cover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EG" sz="6600" b="1" dirty="0" smtClean="0"/>
              <a:t>شكرا </a:t>
            </a:r>
          </a:p>
          <a:p>
            <a:pPr marL="0" indent="0" algn="ctr">
              <a:buNone/>
            </a:pPr>
            <a:r>
              <a:rPr lang="ar-EG" sz="6600" b="1" dirty="0" smtClean="0"/>
              <a:t>لحسن المتابعة</a:t>
            </a:r>
          </a:p>
          <a:p>
            <a:pPr marL="0" indent="0" algn="ctr">
              <a:buNone/>
            </a:pPr>
            <a:r>
              <a:rPr lang="ar-EG" sz="6600" b="1" dirty="0" smtClean="0">
                <a:solidFill>
                  <a:schemeClr val="tx2">
                    <a:lumMod val="75000"/>
                  </a:schemeClr>
                </a:solidFill>
              </a:rPr>
              <a:t>لمزيد من التواصل</a:t>
            </a:r>
          </a:p>
          <a:p>
            <a:pPr marL="0" indent="0" algn="ctr">
              <a:buNone/>
            </a:pPr>
            <a:r>
              <a:rPr lang="en-US" sz="5400" b="1" dirty="0" smtClean="0"/>
              <a:t>Ragia.ebrahim@gmai</a:t>
            </a:r>
            <a:r>
              <a:rPr lang="en-US" sz="4800" b="1" dirty="0" smtClean="0"/>
              <a:t>l.co</a:t>
            </a:r>
            <a:r>
              <a:rPr lang="en-US" sz="5400" b="1" dirty="0" smtClean="0"/>
              <a:t>m</a:t>
            </a:r>
            <a:endParaRPr lang="ar-EG" sz="5400" b="1" dirty="0"/>
          </a:p>
        </p:txBody>
      </p:sp>
    </p:spTree>
    <p:extLst>
      <p:ext uri="{BB962C8B-B14F-4D97-AF65-F5344CB8AC3E}">
        <p14:creationId xmlns:p14="http://schemas.microsoft.com/office/powerpoint/2010/main" val="3098786192"/>
      </p:ext>
    </p:extLst>
  </p:cSld>
  <p:clrMapOvr>
    <a:masterClrMapping/>
  </p:clrMapOvr>
  <p:transition spd="slow" advTm="0">
    <p:cover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8935</TotalTime>
  <Words>104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 </vt:lpstr>
      <vt:lpstr>PowerPoint Presentation</vt:lpstr>
      <vt:lpstr>PowerPoint Presentation</vt:lpstr>
      <vt:lpstr>استراتجيات توظيف  الرأى العام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الفضائيات العربية</dc:title>
  <dc:creator>Horus</dc:creator>
  <cp:lastModifiedBy>m</cp:lastModifiedBy>
  <cp:revision>67</cp:revision>
  <dcterms:created xsi:type="dcterms:W3CDTF">2020-03-15T20:51:49Z</dcterms:created>
  <dcterms:modified xsi:type="dcterms:W3CDTF">2020-11-06T22:36:14Z</dcterms:modified>
</cp:coreProperties>
</file>